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98" r:id="rId7"/>
    <p:sldId id="299" r:id="rId8"/>
    <p:sldId id="300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4" r:id="rId21"/>
    <p:sldId id="313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1AD304-B46C-4364-BA24-A98F14DDE827}" v="7" dt="2023-09-19T03:58:25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352" y="-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謝 妍晞" userId="5aaa7bd9-a9e2-44e0-b5dd-d4d045669dd4" providerId="ADAL" clId="{D71AD304-B46C-4364-BA24-A98F14DDE827}"/>
    <pc:docChg chg="undo custSel addSld delSld modSld">
      <pc:chgData name="謝 妍晞" userId="5aaa7bd9-a9e2-44e0-b5dd-d4d045669dd4" providerId="ADAL" clId="{D71AD304-B46C-4364-BA24-A98F14DDE827}" dt="2023-09-19T03:59:35.091" v="109" actId="20577"/>
      <pc:docMkLst>
        <pc:docMk/>
      </pc:docMkLst>
      <pc:sldChg chg="modSp mod">
        <pc:chgData name="謝 妍晞" userId="5aaa7bd9-a9e2-44e0-b5dd-d4d045669dd4" providerId="ADAL" clId="{D71AD304-B46C-4364-BA24-A98F14DDE827}" dt="2023-09-19T03:56:41.795" v="47" actId="20577"/>
        <pc:sldMkLst>
          <pc:docMk/>
          <pc:sldMk cId="3786201429" sldId="310"/>
        </pc:sldMkLst>
        <pc:spChg chg="mod">
          <ac:chgData name="謝 妍晞" userId="5aaa7bd9-a9e2-44e0-b5dd-d4d045669dd4" providerId="ADAL" clId="{D71AD304-B46C-4364-BA24-A98F14DDE827}" dt="2023-09-19T03:56:41.795" v="47" actId="20577"/>
          <ac:spMkLst>
            <pc:docMk/>
            <pc:sldMk cId="3786201429" sldId="310"/>
            <ac:spMk id="9" creationId="{D62B3820-3D42-2359-C019-AED465D80F11}"/>
          </ac:spMkLst>
        </pc:spChg>
      </pc:sldChg>
      <pc:sldChg chg="new del">
        <pc:chgData name="謝 妍晞" userId="5aaa7bd9-a9e2-44e0-b5dd-d4d045669dd4" providerId="ADAL" clId="{D71AD304-B46C-4364-BA24-A98F14DDE827}" dt="2023-09-19T03:57:27.089" v="49" actId="680"/>
        <pc:sldMkLst>
          <pc:docMk/>
          <pc:sldMk cId="4166764517" sldId="314"/>
        </pc:sldMkLst>
      </pc:sldChg>
      <pc:sldChg chg="addSp delSp modSp add mod">
        <pc:chgData name="謝 妍晞" userId="5aaa7bd9-a9e2-44e0-b5dd-d4d045669dd4" providerId="ADAL" clId="{D71AD304-B46C-4364-BA24-A98F14DDE827}" dt="2023-09-19T03:59:35.091" v="109" actId="20577"/>
        <pc:sldMkLst>
          <pc:docMk/>
          <pc:sldMk cId="4284872115" sldId="314"/>
        </pc:sldMkLst>
        <pc:spChg chg="mod">
          <ac:chgData name="謝 妍晞" userId="5aaa7bd9-a9e2-44e0-b5dd-d4d045669dd4" providerId="ADAL" clId="{D71AD304-B46C-4364-BA24-A98F14DDE827}" dt="2023-09-19T03:59:35.091" v="109" actId="20577"/>
          <ac:spMkLst>
            <pc:docMk/>
            <pc:sldMk cId="4284872115" sldId="314"/>
            <ac:spMk id="9" creationId="{D62B3820-3D42-2359-C019-AED465D80F11}"/>
          </ac:spMkLst>
        </pc:spChg>
        <pc:spChg chg="mod">
          <ac:chgData name="謝 妍晞" userId="5aaa7bd9-a9e2-44e0-b5dd-d4d045669dd4" providerId="ADAL" clId="{D71AD304-B46C-4364-BA24-A98F14DDE827}" dt="2023-09-19T03:59:04.567" v="89" actId="20577"/>
          <ac:spMkLst>
            <pc:docMk/>
            <pc:sldMk cId="4284872115" sldId="314"/>
            <ac:spMk id="10" creationId="{6BD91B17-BD27-ABFF-6E5E-0728FB1B2EE0}"/>
          </ac:spMkLst>
        </pc:spChg>
        <pc:picChg chg="add mod ord">
          <ac:chgData name="謝 妍晞" userId="5aaa7bd9-a9e2-44e0-b5dd-d4d045669dd4" providerId="ADAL" clId="{D71AD304-B46C-4364-BA24-A98F14DDE827}" dt="2023-09-19T03:58:15.234" v="58" actId="167"/>
          <ac:picMkLst>
            <pc:docMk/>
            <pc:sldMk cId="4284872115" sldId="314"/>
            <ac:picMk id="4" creationId="{6FA8C489-AF12-429E-8DC9-9E44B8A78DB4}"/>
          </ac:picMkLst>
        </pc:picChg>
        <pc:picChg chg="add del">
          <ac:chgData name="謝 妍晞" userId="5aaa7bd9-a9e2-44e0-b5dd-d4d045669dd4" providerId="ADAL" clId="{D71AD304-B46C-4364-BA24-A98F14DDE827}" dt="2023-09-19T03:58:16.368" v="59" actId="478"/>
          <ac:picMkLst>
            <pc:docMk/>
            <pc:sldMk cId="4284872115" sldId="314"/>
            <ac:picMk id="5" creationId="{476B6272-97A0-5E01-5EB5-5CA002FFE8EE}"/>
          </ac:picMkLst>
        </pc:picChg>
        <pc:picChg chg="add del">
          <ac:chgData name="謝 妍晞" userId="5aaa7bd9-a9e2-44e0-b5dd-d4d045669dd4" providerId="ADAL" clId="{D71AD304-B46C-4364-BA24-A98F14DDE827}" dt="2023-09-19T03:58:48.565" v="67" actId="478"/>
          <ac:picMkLst>
            <pc:docMk/>
            <pc:sldMk cId="4284872115" sldId="314"/>
            <ac:picMk id="7" creationId="{D5C728AE-E4C4-25B9-658F-A81302B816DA}"/>
          </ac:picMkLst>
        </pc:picChg>
        <pc:picChg chg="add mod ord">
          <ac:chgData name="謝 妍晞" userId="5aaa7bd9-a9e2-44e0-b5dd-d4d045669dd4" providerId="ADAL" clId="{D71AD304-B46C-4364-BA24-A98F14DDE827}" dt="2023-09-19T03:58:47.548" v="66" actId="167"/>
          <ac:picMkLst>
            <pc:docMk/>
            <pc:sldMk cId="4284872115" sldId="314"/>
            <ac:picMk id="11" creationId="{06D02D31-3F1B-7E5B-E27D-0E4B0078425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B05146-C575-4725-B0BB-3692C7AACD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2023/9/19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EFC189-56BF-490E-8BAC-5A14F955992B}" type="datetime1">
              <a:rPr lang="zh-TW" altLang="en-US" noProof="0" smtClean="0"/>
              <a:t>2023/9/19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B8B270D-091D-4ED2-8C85-0898DD7D9F21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61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職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78" name="群組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群組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直線接點​​(S)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線接點​​(S)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群組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直線接點​​(S)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線接點​​(S)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/>
                  </a:p>
                </p:txBody>
              </p:sp>
            </p:grpSp>
            <p:grpSp>
              <p:nvGrpSpPr>
                <p:cNvPr id="19" name="群組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群組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/>
                </a:p>
              </p:txBody>
            </p:sp>
          </p:grpSp>
        </p:grpSp>
      </p:grpSp>
      <p:cxnSp>
        <p:nvCxnSpPr>
          <p:cNvPr id="173" name="直線接點​​(S)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副標題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>
                <a:cs typeface="Calibri"/>
              </a:rPr>
              <a:t>簡報者姓名</a:t>
            </a:r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7" name="圖片版面配置區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08" name="圖片版面配置區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按一下以編輯文字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197" name="群組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群組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87" name="群組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群組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直線接點​​(S)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線接點​​(S)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66" name="群組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148" name="群組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群組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49" name="群組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50" name="群組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群組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52" name="群組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直線接點​​(S)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grpSp>
              <p:nvGrpSpPr>
                <p:cNvPr id="138" name="群組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群組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直線接點​​(S)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直線接點​​(S)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17" name="群組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群組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0" name="群組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1" name="群組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群組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zh-TW" altLang="en-US" noProof="0">
                      <a:solidFill>
                        <a:schemeClr val="tx1"/>
                      </a:solidFill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03" name="群組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直線接點​​(S)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zh-TW" altLang="en-US" noProof="0">
                      <a:latin typeface="Microsoft JhengHei UI" panose="020B0604030504040204" pitchFamily="34" charset="-120"/>
                      <a:ea typeface="Microsoft JhengHei UI" panose="020B0604030504040204" pitchFamily="34" charset="-120"/>
                    </a:endParaRPr>
                  </a:p>
                </p:txBody>
              </p:sp>
            </p:grpSp>
          </p:grpSp>
        </p:grpSp>
      </p:grp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內容版面配置區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marL="0" lvl="0" indent="0" algn="ctr" rtl="0"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9" name="圖片版面配置區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簡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95" name="文字版面配置區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20XX </a:t>
            </a:r>
            <a:r>
              <a:rPr lang="zh-TW" altLang="en-US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smtClean="0"/>
              <a:pPr/>
              <a:t>‹#›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直線接點​​(S)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​​(S)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grpSp>
            <p:nvGrpSpPr>
              <p:cNvPr id="82" name="群組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群組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直線接點​​(S)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線接點​​(S)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solidFill>
                      <a:schemeClr val="tx1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  <p:cxnSp>
        <p:nvCxnSpPr>
          <p:cNvPr id="91" name="直線接點​​(S)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bg1">
                  <a:alpha val="2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副標題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副標題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群組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TW" altLang="en-US" noProof="0">
                    <a:latin typeface="Microsoft JhengHei UI" panose="020B0604030504040204" pitchFamily="34" charset="-120"/>
                    <a:ea typeface="Microsoft JhengHei UI" panose="020B0604030504040204" pitchFamily="34" charset="-12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2BD96E-3838-45D2-9031-D3AF67C920A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3" name="圖片版面配置區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4" name="圖片版面配置區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圖片版面配置區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7" name="圖片版面配置區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日期版面配置區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zh-TW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 </a:t>
            </a:r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</a:t>
            </a:r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29" name="頁尾版面配置區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範例頁尾文字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noProof="0"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  <p:sp>
        <p:nvSpPr>
          <p:cNvPr id="39" name="投影片編號版面配置區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US" altLang="zh-TW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4" name="圖片版面配置區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5" name="圖片版面配置區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版面配置區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文字版面配置區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1" name="文字版面配置區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版面配置區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/>
              <a:t>安裝</a:t>
            </a:r>
            <a:r>
              <a:rPr lang="en-US" altLang="zh-TW"/>
              <a:t>Ubuntu 22.04 LTS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>
                <a:cs typeface="Calibri"/>
              </a:rPr>
              <a:t>醫資四 </a:t>
            </a:r>
            <a:r>
              <a:rPr lang="en-US" altLang="zh-TW">
                <a:cs typeface="Calibri"/>
              </a:rPr>
              <a:t>409570327 </a:t>
            </a:r>
            <a:r>
              <a:rPr lang="zh-TW" altLang="en-US">
                <a:cs typeface="Calibri"/>
              </a:rPr>
              <a:t>謝妍晞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AC5E4FB0-C216-4C6C-1B1E-40789D630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確認虛擬機組態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400"/>
              <a:t>確認後，按下</a:t>
            </a:r>
            <a:r>
              <a:rPr lang="en-US" altLang="zh-TW" sz="1400" b="1">
                <a:solidFill>
                  <a:srgbClr val="0070C0">
                    <a:alpha val="60000"/>
                  </a:srgbClr>
                </a:solidFill>
              </a:rPr>
              <a:t>[</a:t>
            </a:r>
            <a:r>
              <a:rPr lang="zh-TW" altLang="en-US" sz="1400" b="1">
                <a:solidFill>
                  <a:srgbClr val="0070C0">
                    <a:alpha val="60000"/>
                  </a:srgbClr>
                </a:solidFill>
              </a:rPr>
              <a:t>完成</a:t>
            </a:r>
            <a:r>
              <a:rPr lang="en-US" altLang="zh-TW" sz="1400" b="1">
                <a:solidFill>
                  <a:srgbClr val="0070C0">
                    <a:alpha val="60000"/>
                  </a:srgbClr>
                </a:solidFill>
              </a:rPr>
              <a:t>]</a:t>
            </a:r>
            <a:r>
              <a:rPr lang="zh-TW" altLang="en-US" sz="1400"/>
              <a:t>以建立虛擬機</a:t>
            </a:r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53F2ECEC-6598-06AA-4017-CA61BBEE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50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虛擬機設定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CED06D05-0168-E3E9-EB18-03F20ECA4036}"/>
              </a:ext>
            </a:extLst>
          </p:cNvPr>
          <p:cNvGrpSpPr/>
          <p:nvPr/>
        </p:nvGrpSpPr>
        <p:grpSpPr>
          <a:xfrm>
            <a:off x="3683554" y="1989576"/>
            <a:ext cx="7600840" cy="3663567"/>
            <a:chOff x="1682523" y="1342918"/>
            <a:chExt cx="8826954" cy="4172164"/>
          </a:xfrm>
        </p:grpSpPr>
        <p:pic>
          <p:nvPicPr>
            <p:cNvPr id="3" name="圖片 2" descr="一張含有 文字, 軟體, 電腦圖示, 多媒體軟體 的圖片&#10;&#10;自動產生的描述">
              <a:extLst>
                <a:ext uri="{FF2B5EF4-FFF2-40B4-BE49-F238E27FC236}">
                  <a16:creationId xmlns:a16="http://schemas.microsoft.com/office/drawing/2014/main" id="{12A7E6FC-1D1E-8F46-380E-6F233B22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2523" y="1342918"/>
              <a:ext cx="8826954" cy="417216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74DD6AB-2FBB-EA76-114C-21BB5F23B07D}"/>
                </a:ext>
              </a:extLst>
            </p:cNvPr>
            <p:cNvSpPr/>
            <p:nvPr/>
          </p:nvSpPr>
          <p:spPr>
            <a:xfrm>
              <a:off x="1855960" y="2661719"/>
              <a:ext cx="1367074" cy="45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投影片編號版面配置區 5">
            <a:extLst>
              <a:ext uri="{FF2B5EF4-FFF2-40B4-BE49-F238E27FC236}">
                <a16:creationId xmlns:a16="http://schemas.microsoft.com/office/drawing/2014/main" id="{C11CEB2E-D4CC-6429-84E2-9AD0E579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15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2E588C0C-A0FD-676A-D3AD-29DACDF6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04" y="1672743"/>
            <a:ext cx="6032339" cy="3717650"/>
          </a:xfrm>
          <a:prstGeom prst="rect">
            <a:avLst/>
          </a:prstGeom>
        </p:spPr>
      </p:pic>
      <p:pic>
        <p:nvPicPr>
          <p:cNvPr id="4" name="圖片 3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4F139639-3762-A2B3-FF8E-1717481A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57" y="1671470"/>
            <a:ext cx="5137603" cy="37201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虛擬機設定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83704" y="5542793"/>
            <a:ext cx="6032339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儲存裝置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光碟機</a:t>
            </a:r>
            <a:r>
              <a:rPr lang="en-US" altLang="zh-TW"/>
              <a:t>(</a:t>
            </a:r>
            <a:r>
              <a:rPr lang="zh-TW" altLang="en-US"/>
              <a:t>將下載的</a:t>
            </a:r>
            <a:r>
              <a:rPr lang="en-US" altLang="zh-TW"/>
              <a:t>Ubuntu</a:t>
            </a:r>
            <a:r>
              <a:rPr lang="zh-TW" altLang="en-US"/>
              <a:t>檔案掛載上去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28357" y="5542793"/>
            <a:ext cx="5137603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系統</a:t>
            </a:r>
            <a:r>
              <a:rPr lang="en-US" altLang="zh-TW"/>
              <a:t>&gt;</a:t>
            </a:r>
            <a:r>
              <a:rPr lang="zh-TW" altLang="en-US"/>
              <a:t>調整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開機順序</a:t>
            </a:r>
            <a:r>
              <a:rPr lang="en-US" altLang="zh-TW"/>
              <a:t>(</a:t>
            </a:r>
            <a:r>
              <a:rPr lang="zh-TW" altLang="en-US"/>
              <a:t>將</a:t>
            </a:r>
            <a:r>
              <a:rPr lang="zh-TW" altLang="en-US" b="1"/>
              <a:t>光碟</a:t>
            </a:r>
            <a:r>
              <a:rPr lang="zh-TW" altLang="en-US"/>
              <a:t>往上調</a:t>
            </a:r>
            <a:r>
              <a:rPr lang="en-US" altLang="zh-TW"/>
              <a:t>)</a:t>
            </a:r>
            <a:endParaRPr lang="zh-TW" altLang="en-US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D61D1E27-37BC-4B56-739B-D3C25060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15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啟動虛擬機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A5DA61A-D49B-F72A-05EB-0C75D1A8109A}"/>
              </a:ext>
            </a:extLst>
          </p:cNvPr>
          <p:cNvGrpSpPr/>
          <p:nvPr/>
        </p:nvGrpSpPr>
        <p:grpSpPr>
          <a:xfrm>
            <a:off x="3693814" y="1989576"/>
            <a:ext cx="7591786" cy="3656815"/>
            <a:chOff x="3548958" y="1989576"/>
            <a:chExt cx="7736642" cy="3656815"/>
          </a:xfrm>
        </p:grpSpPr>
        <p:pic>
          <p:nvPicPr>
            <p:cNvPr id="4" name="圖片 3" descr="一張含有 文字, 螢幕擷取畫面, 軟體, 電腦圖示 的圖片&#10;&#10;自動產生的描述">
              <a:extLst>
                <a:ext uri="{FF2B5EF4-FFF2-40B4-BE49-F238E27FC236}">
                  <a16:creationId xmlns:a16="http://schemas.microsoft.com/office/drawing/2014/main" id="{17F7CF23-6869-9270-B3C3-ECE6BAE8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8958" y="1989576"/>
              <a:ext cx="7736642" cy="365681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9805B34-DB13-C5A3-5483-A7FFEAE705C0}"/>
                </a:ext>
              </a:extLst>
            </p:cNvPr>
            <p:cNvSpPr/>
            <p:nvPr/>
          </p:nvSpPr>
          <p:spPr>
            <a:xfrm>
              <a:off x="3684760" y="3150606"/>
              <a:ext cx="1276539" cy="434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631E90E2-68B7-837D-50FA-096B9A18F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29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919" y="5542793"/>
            <a:ext cx="549112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 dirty="0"/>
              <a:t>選擇</a:t>
            </a:r>
            <a:r>
              <a:rPr lang="en-US" altLang="zh-TW" dirty="0"/>
              <a:t>&gt;</a:t>
            </a: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繼續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386557" y="5542793"/>
            <a:ext cx="527940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選擇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中文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(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繁體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)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安裝</a:t>
            </a:r>
            <a:r>
              <a:rPr lang="en-US" altLang="zh-TW" b="1">
                <a:solidFill>
                  <a:srgbClr val="0070C0">
                    <a:alpha val="60000"/>
                  </a:srgbClr>
                </a:solidFill>
              </a:rPr>
              <a:t>Ubuntu</a:t>
            </a:r>
            <a:endParaRPr lang="zh-TW" altLang="en-US"/>
          </a:p>
        </p:txBody>
      </p:sp>
      <p:pic>
        <p:nvPicPr>
          <p:cNvPr id="5" name="圖片 4" descr="一張含有 文字, 電腦, 軟體, 螢幕擷取畫面 的圖片&#10;&#10;自動產生的描述">
            <a:extLst>
              <a:ext uri="{FF2B5EF4-FFF2-40B4-BE49-F238E27FC236}">
                <a16:creationId xmlns:a16="http://schemas.microsoft.com/office/drawing/2014/main" id="{680F1933-28B5-590A-D16D-FA482FED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6" y="1671470"/>
            <a:ext cx="5528952" cy="3691204"/>
          </a:xfrm>
          <a:prstGeom prst="rect">
            <a:avLst/>
          </a:prstGeom>
        </p:spPr>
      </p:pic>
      <p:pic>
        <p:nvPicPr>
          <p:cNvPr id="8" name="圖片 7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B6BCE7CF-ECAD-6364-B6E9-1DCD6974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19" y="1671470"/>
            <a:ext cx="5480525" cy="3691204"/>
          </a:xfrm>
          <a:prstGeom prst="rect">
            <a:avLst/>
          </a:prstGeom>
        </p:spPr>
      </p:pic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AFB938D6-BB34-F838-4451-F62DDBAC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20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3813" y="5542793"/>
            <a:ext cx="5382230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/>
              <a:t>設定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名稱</a:t>
            </a:r>
            <a:r>
              <a:rPr lang="en-US" altLang="zh-TW"/>
              <a:t>/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密碼</a:t>
            </a:r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30307" y="5542793"/>
            <a:ext cx="5135654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選擇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所在地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繼續</a:t>
            </a:r>
            <a:endParaRPr lang="zh-TW" altLang="en-US"/>
          </a:p>
        </p:txBody>
      </p:sp>
      <p:pic>
        <p:nvPicPr>
          <p:cNvPr id="4" name="圖片 3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67FAE7F5-7C49-FC8F-1E1B-690A4774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5" y="1671470"/>
            <a:ext cx="5214314" cy="3754143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74EF7642-8206-D432-128C-2FDE4E53E985}"/>
              </a:ext>
            </a:extLst>
          </p:cNvPr>
          <p:cNvGrpSpPr/>
          <p:nvPr/>
        </p:nvGrpSpPr>
        <p:grpSpPr>
          <a:xfrm>
            <a:off x="6433811" y="1671470"/>
            <a:ext cx="5214314" cy="3754143"/>
            <a:chOff x="6433811" y="1671470"/>
            <a:chExt cx="5214314" cy="3754143"/>
          </a:xfrm>
        </p:grpSpPr>
        <p:pic>
          <p:nvPicPr>
            <p:cNvPr id="14" name="圖片 13" descr="一張含有 文字, 螢幕擷取畫面, 軟體, 電腦 的圖片&#10;&#10;自動產生的描述">
              <a:extLst>
                <a:ext uri="{FF2B5EF4-FFF2-40B4-BE49-F238E27FC236}">
                  <a16:creationId xmlns:a16="http://schemas.microsoft.com/office/drawing/2014/main" id="{4019C48D-BEE9-0206-D332-0B5CAE9F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811" y="1671470"/>
              <a:ext cx="5214314" cy="3754143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5E01150-DA7A-8C17-E1CA-7B805E0B8F9A}"/>
                </a:ext>
              </a:extLst>
            </p:cNvPr>
            <p:cNvSpPr/>
            <p:nvPr/>
          </p:nvSpPr>
          <p:spPr>
            <a:xfrm>
              <a:off x="9334123" y="3429000"/>
              <a:ext cx="316871" cy="837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投影片編號版面配置區 5">
            <a:extLst>
              <a:ext uri="{FF2B5EF4-FFF2-40B4-BE49-F238E27FC236}">
                <a16:creationId xmlns:a16="http://schemas.microsoft.com/office/drawing/2014/main" id="{37792130-8161-881B-3B4D-74E7AC84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19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電腦, 螢幕擷取畫面, 軟體 的圖片&#10;&#10;自動產生的描述">
            <a:extLst>
              <a:ext uri="{FF2B5EF4-FFF2-40B4-BE49-F238E27FC236}">
                <a16:creationId xmlns:a16="http://schemas.microsoft.com/office/drawing/2014/main" id="{D5C728AE-E4C4-25B9-658F-A81302B8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79" y="1671470"/>
            <a:ext cx="5214314" cy="3754144"/>
          </a:xfrm>
          <a:prstGeom prst="rect">
            <a:avLst/>
          </a:prstGeom>
        </p:spPr>
      </p:pic>
      <p:pic>
        <p:nvPicPr>
          <p:cNvPr id="5" name="圖片 4" descr="一張含有 文字, 電腦, 軟體, 螢幕擷取畫面 的圖片&#10;&#10;自動產生的描述">
            <a:extLst>
              <a:ext uri="{FF2B5EF4-FFF2-40B4-BE49-F238E27FC236}">
                <a16:creationId xmlns:a16="http://schemas.microsoft.com/office/drawing/2014/main" id="{476B6272-97A0-5E01-5EB5-5CA002FF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5" y="1671469"/>
            <a:ext cx="5214314" cy="37541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379" y="5542793"/>
            <a:ext cx="536866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/>
              <a:t>安裝完成</a:t>
            </a:r>
            <a:r>
              <a:rPr lang="en-US" altLang="zh-TW"/>
              <a:t>&gt;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立刻重新啟動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43875" y="5542793"/>
            <a:ext cx="5122086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/>
              <a:t>安裝中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BBDF4CDD-B8C1-ADF3-D8A3-82368A6E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53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6D02D31-3F1B-7E5B-E27D-0E4B0078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12" y="1671469"/>
            <a:ext cx="5227881" cy="3766192"/>
          </a:xfrm>
          <a:prstGeom prst="rect">
            <a:avLst/>
          </a:prstGeom>
        </p:spPr>
      </p:pic>
      <p:pic>
        <p:nvPicPr>
          <p:cNvPr id="4" name="圖片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FA8C489-AF12-429E-8DC9-9E44B8A7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6" y="1671469"/>
            <a:ext cx="5214314" cy="37564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4403832" cy="64779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VirtualBox</a:t>
            </a:r>
            <a:r>
              <a:rPr lang="zh-TW" altLang="en-US"/>
              <a:t>上安裝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62B3820-3D42-2359-C019-AED465D80F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379" y="5542793"/>
            <a:ext cx="5368664" cy="425186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zh-TW" altLang="en-US" b="1" dirty="0">
                <a:solidFill>
                  <a:srgbClr val="0070C0">
                    <a:alpha val="60000"/>
                  </a:srgbClr>
                </a:solidFill>
              </a:rPr>
              <a:t>成功登入</a:t>
            </a:r>
            <a:r>
              <a:rPr lang="en-US" altLang="zh-TW" b="1" dirty="0">
                <a:solidFill>
                  <a:srgbClr val="0070C0">
                    <a:alpha val="60000"/>
                  </a:srgbClr>
                </a:solidFill>
              </a:rPr>
              <a:t>!</a:t>
            </a:r>
            <a:endParaRPr lang="zh-TW" altLang="en-US" b="1" dirty="0">
              <a:solidFill>
                <a:srgbClr val="0070C0">
                  <a:alpha val="60000"/>
                </a:srgbClr>
              </a:solidFill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6BD91B17-BD27-ABFF-6E5E-0728FB1B2EE0}"/>
              </a:ext>
            </a:extLst>
          </p:cNvPr>
          <p:cNvSpPr txBox="1">
            <a:spLocks/>
          </p:cNvSpPr>
          <p:nvPr/>
        </p:nvSpPr>
        <p:spPr>
          <a:xfrm>
            <a:off x="543875" y="5542793"/>
            <a:ext cx="5122086" cy="425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60000" indent="-36000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" panose="05000000000000000000" pitchFamily="2" charset="2"/>
              <a:buNone/>
            </a:pPr>
            <a:r>
              <a:rPr lang="zh-TW" altLang="en-US" dirty="0"/>
              <a:t>登入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BBDF4CDD-B8C1-ADF3-D8A3-82368A6E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3E712-588B-FEE6-5E47-062E0EFC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END</a:t>
            </a:r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730F72-F94F-CE4B-7022-B08F851A7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/>
              <a:t>醫資四</a:t>
            </a:r>
            <a:endParaRPr lang="en-US" altLang="zh-TW"/>
          </a:p>
          <a:p>
            <a:r>
              <a:rPr lang="en-US" altLang="zh-TW"/>
              <a:t>409570327</a:t>
            </a:r>
          </a:p>
          <a:p>
            <a:r>
              <a:rPr lang="zh-TW" altLang="en-US"/>
              <a:t>謝妍晞</a:t>
            </a:r>
            <a:endParaRPr lang="en-US" altLang="zh-TW"/>
          </a:p>
          <a:p>
            <a:endParaRPr lang="zh-TW" altLang="en-US"/>
          </a:p>
          <a:p>
            <a:r>
              <a:rPr lang="en-US" altLang="zh-TW" sz="1200"/>
              <a:t>2023/09/18</a:t>
            </a:r>
            <a:endParaRPr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412253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下載</a:t>
            </a:r>
            <a:r>
              <a:rPr lang="en-US" altLang="zh-TW"/>
              <a:t>ubuntu</a:t>
            </a:r>
            <a:endParaRPr lang="zh-TW" altLang="en-US"/>
          </a:p>
        </p:txBody>
      </p:sp>
      <p:sp>
        <p:nvSpPr>
          <p:cNvPr id="24" name="投影片編號版面配置區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2</a:t>
            </a:fld>
            <a:endParaRPr lang="zh-TW" altLang="en-US"/>
          </a:p>
        </p:txBody>
      </p:sp>
      <p:pic>
        <p:nvPicPr>
          <p:cNvPr id="12" name="圖片 11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450B35ED-6214-0277-AC5B-EBFD9D6D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55" y="936497"/>
            <a:ext cx="6223320" cy="49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下載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12" name="圖片 11" descr="一張含有 文字, 螢幕擷取畫面, 字型, 品牌 的圖片&#10;&#10;自動產生的描述">
            <a:extLst>
              <a:ext uri="{FF2B5EF4-FFF2-40B4-BE49-F238E27FC236}">
                <a16:creationId xmlns:a16="http://schemas.microsoft.com/office/drawing/2014/main" id="{3698ABF0-9F50-79D4-DB1B-F65AC1CF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77" y="2179731"/>
            <a:ext cx="7825798" cy="3768931"/>
          </a:xfrm>
          <a:prstGeom prst="rect">
            <a:avLst/>
          </a:prstGeom>
        </p:spPr>
      </p:pic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4695357A-B2E0-85E9-C2B3-BDE481293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2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647793"/>
          </a:xfrm>
        </p:spPr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6" name="圖片 5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25CFAE84-ED68-1E85-527B-7BBBFE2B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53" y="1670197"/>
            <a:ext cx="4665362" cy="3708069"/>
          </a:xfrm>
          <a:prstGeom prst="rect">
            <a:avLst/>
          </a:prstGeom>
        </p:spPr>
      </p:pic>
      <p:pic>
        <p:nvPicPr>
          <p:cNvPr id="8" name="圖片 7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8E9FA8D-BC4E-B357-481B-D4E246EE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87" y="1670197"/>
            <a:ext cx="4665362" cy="3708069"/>
          </a:xfrm>
          <a:prstGeom prst="rect">
            <a:avLst/>
          </a:prstGeom>
        </p:spPr>
      </p:pic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1C373C6-F878-1C10-249A-3A3BA0EB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451848B5-198A-67E7-027A-C99606B9B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94" y="1670198"/>
            <a:ext cx="4665363" cy="3708070"/>
          </a:xfrm>
          <a:prstGeom prst="rect">
            <a:avLst/>
          </a:prstGeom>
        </p:spPr>
      </p:pic>
      <p:pic>
        <p:nvPicPr>
          <p:cNvPr id="4" name="圖片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A769A811-C531-5B02-08F4-945EEBDA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46" y="1670198"/>
            <a:ext cx="4665362" cy="37080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7429626-A8B0-3FFB-9628-5D32F425A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647793"/>
          </a:xfrm>
        </p:spPr>
        <p:txBody>
          <a:bodyPr/>
          <a:lstStyle/>
          <a:p>
            <a:r>
              <a:rPr lang="zh-TW" altLang="en-US"/>
              <a:t>安裝</a:t>
            </a:r>
            <a:r>
              <a:rPr lang="en-US" altLang="zh-TW"/>
              <a:t>VirtualBox</a:t>
            </a:r>
            <a:endParaRPr lang="zh-TW" alt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1A9B9AF7-8462-F62B-59A3-10E0C3B9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90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zh-TW" altLang="en-US"/>
              <a:t>開啟</a:t>
            </a:r>
            <a:r>
              <a:rPr lang="en-US" altLang="zh-TW"/>
              <a:t>VirtualBox</a:t>
            </a:r>
            <a:endParaRPr lang="zh-TW" altLang="en-US"/>
          </a:p>
        </p:txBody>
      </p:sp>
      <p:pic>
        <p:nvPicPr>
          <p:cNvPr id="5" name="圖片 4" descr="一張含有 文字, 螢幕擷取畫面, 作業系統, 電腦圖示 的圖片&#10;&#10;自動產生的描述">
            <a:extLst>
              <a:ext uri="{FF2B5EF4-FFF2-40B4-BE49-F238E27FC236}">
                <a16:creationId xmlns:a16="http://schemas.microsoft.com/office/drawing/2014/main" id="{9BF457C4-BC72-E145-F0A9-B676D312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08" y="1333392"/>
            <a:ext cx="7106015" cy="419121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點選</a:t>
            </a:r>
            <a:r>
              <a:rPr lang="zh-TW" altLang="en-US" b="1">
                <a:solidFill>
                  <a:srgbClr val="0070C0">
                    <a:alpha val="60000"/>
                  </a:srgbClr>
                </a:solidFill>
              </a:rPr>
              <a:t>新增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EA24CF77-1E31-A7CC-1525-4C413CE7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4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建立虛擬機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名稱：</a:t>
            </a:r>
            <a:r>
              <a:rPr lang="en-US" altLang="zh-TW" sz="1200"/>
              <a:t>Ubuntu_409570327</a:t>
            </a:r>
            <a:endParaRPr lang="zh-TW" altLang="en-US" sz="1200"/>
          </a:p>
        </p:txBody>
      </p:sp>
      <p:pic>
        <p:nvPicPr>
          <p:cNvPr id="3" name="圖片 2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9E849F60-E71A-0B0C-66D4-C55B30C5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2"/>
          </a:xfrm>
          <a:prstGeom prst="rect">
            <a:avLst/>
          </a:prstGeom>
        </p:spPr>
      </p:pic>
      <p:sp>
        <p:nvSpPr>
          <p:cNvPr id="4" name="投影片編號版面配置區 5">
            <a:extLst>
              <a:ext uri="{FF2B5EF4-FFF2-40B4-BE49-F238E27FC236}">
                <a16:creationId xmlns:a16="http://schemas.microsoft.com/office/drawing/2014/main" id="{1A82C257-AAFD-EA76-0117-6B4F4968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582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花, 作業系統 的圖片&#10;&#10;自動產生的描述">
            <a:extLst>
              <a:ext uri="{FF2B5EF4-FFF2-40B4-BE49-F238E27FC236}">
                <a16:creationId xmlns:a16="http://schemas.microsoft.com/office/drawing/2014/main" id="{1022C5B5-1574-388D-0CD9-4F5AEEF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修改虛擬機硬體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基礎記憶體：</a:t>
            </a:r>
            <a:r>
              <a:rPr lang="en-US" altLang="zh-TW" sz="1200"/>
              <a:t>4096 MB</a:t>
            </a:r>
          </a:p>
          <a:p>
            <a:pPr marL="0" indent="0">
              <a:buNone/>
            </a:pPr>
            <a:r>
              <a:rPr lang="zh-TW" altLang="en-US"/>
              <a:t>處理器：</a:t>
            </a:r>
            <a:r>
              <a:rPr lang="en-US" altLang="zh-TW" sz="1200"/>
              <a:t>2 CPUs</a:t>
            </a:r>
            <a:endParaRPr lang="zh-TW" altLang="en-US" sz="1200"/>
          </a:p>
          <a:p>
            <a:pPr marL="0" indent="0">
              <a:buNone/>
            </a:pPr>
            <a:endParaRPr lang="zh-TW" altLang="en-US" sz="120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96863CE1-9009-91D7-FCB1-EB5E8D64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3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, 花 的圖片&#10;&#10;自動產生的描述">
            <a:extLst>
              <a:ext uri="{FF2B5EF4-FFF2-40B4-BE49-F238E27FC236}">
                <a16:creationId xmlns:a16="http://schemas.microsoft.com/office/drawing/2014/main" id="{7BEDD15F-216B-EFF9-274E-C7CB733C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8" y="1598549"/>
            <a:ext cx="6853606" cy="366090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F6D95B-0A5B-4DFF-B99E-0C6D26F7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r>
              <a:rPr lang="en-US" altLang="zh-TW"/>
              <a:t>VirtualBox</a:t>
            </a:r>
            <a:br>
              <a:rPr lang="en-US" altLang="zh-TW"/>
            </a:br>
            <a:r>
              <a:rPr lang="zh-TW" altLang="en-US"/>
              <a:t>建立虛擬硬碟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C437F4A-80BC-AE8D-A09B-3F7DD46925B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/>
          <a:lstStyle/>
          <a:p>
            <a:pPr marL="0" indent="0">
              <a:buNone/>
            </a:pPr>
            <a:r>
              <a:rPr lang="zh-TW" altLang="en-US"/>
              <a:t>立即建立虛擬硬碟</a:t>
            </a:r>
            <a:endParaRPr lang="en-US" altLang="zh-TW" sz="1200"/>
          </a:p>
          <a:p>
            <a:pPr marL="0" indent="0">
              <a:buNone/>
            </a:pPr>
            <a:r>
              <a:rPr lang="zh-TW" altLang="en-US"/>
              <a:t>磁碟大小：</a:t>
            </a:r>
            <a:r>
              <a:rPr lang="en-US" altLang="zh-TW" sz="1200"/>
              <a:t>25 GB</a:t>
            </a:r>
            <a:endParaRPr lang="zh-TW" altLang="en-US" sz="1200"/>
          </a:p>
          <a:p>
            <a:pPr marL="0" indent="0">
              <a:buNone/>
            </a:pPr>
            <a:endParaRPr lang="zh-TW" altLang="en-US" sz="1200"/>
          </a:p>
        </p:txBody>
      </p:sp>
      <p:sp>
        <p:nvSpPr>
          <p:cNvPr id="5" name="投影片編號版面配置區 5">
            <a:extLst>
              <a:ext uri="{FF2B5EF4-FFF2-40B4-BE49-F238E27FC236}">
                <a16:creationId xmlns:a16="http://schemas.microsoft.com/office/drawing/2014/main" id="{C4B778B2-6957-A54D-5834-22A75337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US" altLang="zh-TW" smtClean="0"/>
              <a:pPr rtl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90914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171_TF11158769_Win32" id="{74D66145-5340-491E-933A-734CD6EC231C}" vid="{FAB84D5D-C696-4CA0-8111-8D5574DB002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霧面設計</Template>
  <TotalTime>0</TotalTime>
  <Words>192</Words>
  <Application>Microsoft Office PowerPoint</Application>
  <PresentationFormat>寬螢幕</PresentationFormat>
  <Paragraphs>59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Microsoft JhengHei UI</vt:lpstr>
      <vt:lpstr>Arial</vt:lpstr>
      <vt:lpstr>Avenir Next LT Pro</vt:lpstr>
      <vt:lpstr>Wingdings</vt:lpstr>
      <vt:lpstr>FrostyVTI</vt:lpstr>
      <vt:lpstr>安裝Ubuntu 22.04 LTS</vt:lpstr>
      <vt:lpstr>下載ubuntu</vt:lpstr>
      <vt:lpstr>下載VirtualBox</vt:lpstr>
      <vt:lpstr>安裝VirtualBox</vt:lpstr>
      <vt:lpstr>安裝VirtualBox</vt:lpstr>
      <vt:lpstr>開啟VirtualBox</vt:lpstr>
      <vt:lpstr>VirtualBox 建立虛擬機</vt:lpstr>
      <vt:lpstr>VirtualBox 修改虛擬機硬體</vt:lpstr>
      <vt:lpstr>VirtualBox 建立虛擬硬碟</vt:lpstr>
      <vt:lpstr>VirtualBox 確認虛擬機組態</vt:lpstr>
      <vt:lpstr>VirtualBox 虛擬機設定</vt:lpstr>
      <vt:lpstr>VirtualBox虛擬機設定</vt:lpstr>
      <vt:lpstr>VirtualBox 啟動虛擬機</vt:lpstr>
      <vt:lpstr>VirtualBox上安裝Ubuntu</vt:lpstr>
      <vt:lpstr>VirtualBox上安裝Ubuntu</vt:lpstr>
      <vt:lpstr>VirtualBox上安裝Ubuntu</vt:lpstr>
      <vt:lpstr>VirtualBox上安裝Ubuntu</vt:lpstr>
      <vt:lpstr>THE END</vt:lpstr>
    </vt:vector>
  </TitlesOfParts>
  <Company>CHT Security Co.,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 22.04 LTS</dc:title>
  <dc:creator>謝 妍晞</dc:creator>
  <cp:lastModifiedBy>謝 妍晞</cp:lastModifiedBy>
  <cp:revision>1</cp:revision>
  <dcterms:created xsi:type="dcterms:W3CDTF">2023-09-18T00:46:59Z</dcterms:created>
  <dcterms:modified xsi:type="dcterms:W3CDTF">2023-09-19T03:59:40Z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